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61" r:id="rId15"/>
    <p:sldId id="262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/>
    <p:restoredTop sz="94648"/>
  </p:normalViewPr>
  <p:slideViewPr>
    <p:cSldViewPr snapToGrid="0">
      <p:cViewPr varScale="1">
        <p:scale>
          <a:sx n="156" d="100"/>
          <a:sy n="156" d="100"/>
        </p:scale>
        <p:origin x="200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578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61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95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251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19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038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0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698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7086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6rgXN88f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26073227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615C21D-5A89-EA45-A398-1D380ADA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31" y="743430"/>
            <a:ext cx="2441279" cy="25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99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55850" y="0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937017"/>
              </p:ext>
            </p:extLst>
          </p:nvPr>
        </p:nvGraphicFramePr>
        <p:xfrm>
          <a:off x="467550" y="342988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E5EE3B7-E2C6-264F-8758-ED98216F9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472721"/>
            <a:ext cx="1790034" cy="30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82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3658592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298F448-2098-504E-9C78-6302DF61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32850"/>
            <a:ext cx="3526971" cy="2647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AD132-9460-D14F-BDF4-5B4184D70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29" y="429712"/>
            <a:ext cx="2619557" cy="30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64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55008990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1CABB3B-45C0-8E46-B916-92CEB4630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435669"/>
            <a:ext cx="2612571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2761A-0503-5D44-BDA9-E3D5A2665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571" y="670618"/>
            <a:ext cx="46736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31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 descr="A picture containing text, indoor, person, baby&#10;&#10;Description automatically generated">
            <a:extLst>
              <a:ext uri="{FF2B5EF4-FFF2-40B4-BE49-F238E27FC236}">
                <a16:creationId xmlns:a16="http://schemas.microsoft.com/office/drawing/2014/main" id="{B3E2A609-B956-9342-BA27-F1765CEA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9" y="1017725"/>
            <a:ext cx="6523264" cy="4077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5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AFCFA500-D660-0343-8988-499AF3A1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6" y="2412546"/>
            <a:ext cx="3526971" cy="22043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C88DFD-D49E-2D40-9447-EAA917C5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223" y="2190839"/>
            <a:ext cx="4658077" cy="2952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EFC07-211E-1E41-A1A6-FE4B93BA53CA}"/>
              </a:ext>
            </a:extLst>
          </p:cNvPr>
          <p:cNvSpPr txBox="1"/>
          <p:nvPr/>
        </p:nvSpPr>
        <p:spPr>
          <a:xfrm>
            <a:off x="1567543" y="1883062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EE2E9-0326-424C-B0EE-BF9AF6832349}"/>
              </a:ext>
            </a:extLst>
          </p:cNvPr>
          <p:cNvSpPr txBox="1"/>
          <p:nvPr/>
        </p:nvSpPr>
        <p:spPr>
          <a:xfrm>
            <a:off x="6214226" y="1775340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6146365"/>
              </p:ext>
            </p:extLst>
          </p:nvPr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16925DE-A303-674E-B180-A2DA9798C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86" y="1478350"/>
            <a:ext cx="4429579" cy="63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623CFD-AC31-C440-A4CE-146DABA9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5" y="1257828"/>
            <a:ext cx="4093936" cy="1240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1994043"/>
              </p:ext>
            </p:extLst>
          </p:nvPr>
        </p:nvGraphicFramePr>
        <p:xfrm>
          <a:off x="311700" y="372890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correctly. 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281875E-7ED3-4C45-8B31-7940F317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2999"/>
            <a:ext cx="3710898" cy="23099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7DE3B2-785A-344C-B41F-E2CFA4E1B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698" y="1293665"/>
            <a:ext cx="4762063" cy="6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8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423" y="172420"/>
            <a:ext cx="8990220" cy="506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12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1C9AC-DC19-E841-AD24-92C3988A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91" y="1370893"/>
            <a:ext cx="5655997" cy="36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3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2135535"/>
              </p:ext>
            </p:extLst>
          </p:nvPr>
        </p:nvGraphicFramePr>
        <p:xfrm>
          <a:off x="311700" y="356698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nothing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53E7CBA-55FA-5242-B9FB-8880D8E7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30" y="845025"/>
            <a:ext cx="2898419" cy="25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5231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550</Words>
  <Application>Microsoft Macintosh PowerPoint</Application>
  <PresentationFormat>On-screen Show (16:9)</PresentationFormat>
  <Paragraphs>70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1 Version 2 - Test Plan (?and screenshot)  </vt:lpstr>
      <vt:lpstr>Component 2   (Trello screenshot)</vt:lpstr>
      <vt:lpstr>Component 2 Version 1- Test Plan (?and screenshot)</vt:lpstr>
      <vt:lpstr>Component 2 Version 2- Test Plan (?and screenshot)</vt:lpstr>
      <vt:lpstr>Component 2 Version 3- Test Plan (?and screenshot)</vt:lpstr>
      <vt:lpstr>Component 2 Version 4- Test Plan (?and screenshot)</vt:lpstr>
      <vt:lpstr>Component 2 Version 5-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Jayden Lai</cp:lastModifiedBy>
  <cp:revision>9</cp:revision>
  <dcterms:modified xsi:type="dcterms:W3CDTF">2022-02-18T02:06:36Z</dcterms:modified>
</cp:coreProperties>
</file>